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35285-E1B7-1042-90EC-0664975D604B}" type="datetimeFigureOut">
              <a:rPr lang="en-US" smtClean="0"/>
              <a:pPr/>
              <a:t>3/25/13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7F80-AAA7-3048-8DCA-B70673E21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Kinetics - graphs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8051" y="1600200"/>
            <a:ext cx="8388749" cy="47751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Sketch volume-time graphs for: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hydrogen produced during a magnesium and hydrochloric acid </a:t>
            </a:r>
            <a:r>
              <a:rPr lang="en-US" dirty="0" smtClean="0"/>
              <a:t>reaction both reactants are in </a:t>
            </a:r>
            <a:r>
              <a:rPr lang="en-US" dirty="0" err="1" smtClean="0"/>
              <a:t>stoichiometric</a:t>
            </a:r>
            <a:r>
              <a:rPr lang="en-US" dirty="0" smtClean="0"/>
              <a:t> ratio’s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same reaction carried out with a twice as  concentrated acid solution (acid in excess)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same reaction as 1 but carried out with a twice as  concentrated acid solution (acid as limiting reagent)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he first reaction carried out with half the acid concentration but the acid as the limiting reagent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Kinetics -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5444" cy="473624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Sketch mass-time graphs for: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Mass of flask + contents when hydrochloric acid reacts with calcium carbonate (=limiting reagent).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Show how you would determine the initial rate of the reaction</a:t>
            </a:r>
          </a:p>
          <a:p>
            <a:pPr lvl="2">
              <a:buNone/>
            </a:pPr>
            <a:endParaRPr lang="en-US" dirty="0" smtClean="0"/>
          </a:p>
          <a:p>
            <a:pPr lvl="1">
              <a:buFont typeface="Courier New"/>
              <a:buChar char="o"/>
            </a:pPr>
            <a:r>
              <a:rPr lang="en-US" dirty="0" smtClean="0"/>
              <a:t>Mass of CO</a:t>
            </a:r>
            <a:r>
              <a:rPr lang="en-US" baseline="-25000" dirty="0" smtClean="0"/>
              <a:t>2 </a:t>
            </a:r>
            <a:r>
              <a:rPr lang="en-US" dirty="0" smtClean="0"/>
              <a:t>produced during same reaction.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On the above graph, add a line showing change in mass of CO</a:t>
            </a:r>
            <a:r>
              <a:rPr lang="en-US" baseline="-25000" dirty="0" smtClean="0"/>
              <a:t>2</a:t>
            </a:r>
            <a:r>
              <a:rPr lang="en-US" dirty="0" smtClean="0"/>
              <a:t> with greater surface area/smaller particles of CaCO</a:t>
            </a:r>
            <a:r>
              <a:rPr lang="en-US" baseline="-25000" dirty="0" smtClean="0"/>
              <a:t>3</a:t>
            </a:r>
            <a:r>
              <a:rPr lang="en-US" dirty="0" smtClean="0"/>
              <a:t>.</a:t>
            </a:r>
          </a:p>
          <a:p>
            <a:pPr lvl="1">
              <a:buFont typeface="Courier New"/>
              <a:buChar char="o"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Kinetics -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Sketch temperature-time graph for sodium </a:t>
            </a:r>
            <a:r>
              <a:rPr lang="en-US" dirty="0" err="1" smtClean="0"/>
              <a:t>thiosulphate</a:t>
            </a:r>
            <a:r>
              <a:rPr lang="en-US" dirty="0" smtClean="0"/>
              <a:t> and </a:t>
            </a:r>
            <a:r>
              <a:rPr lang="en-US" dirty="0" err="1" smtClean="0"/>
              <a:t>HCl</a:t>
            </a:r>
            <a:r>
              <a:rPr lang="en-US" dirty="0" smtClean="0"/>
              <a:t> reaction.</a:t>
            </a:r>
          </a:p>
          <a:p>
            <a:endParaRPr lang="en-US" dirty="0" smtClean="0"/>
          </a:p>
          <a:p>
            <a:r>
              <a:rPr lang="en-US" dirty="0" smtClean="0"/>
              <a:t>Sketch a volume-time graph for oxygen production during decomposition of hydrogen peroxide: 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without a catalyst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with liver </a:t>
            </a:r>
          </a:p>
          <a:p>
            <a:pPr lvl="1">
              <a:buFont typeface="Courier New"/>
              <a:buChar char="o"/>
            </a:pPr>
            <a:r>
              <a:rPr lang="en-US" dirty="0"/>
              <a:t>w</a:t>
            </a:r>
            <a:r>
              <a:rPr lang="en-US" dirty="0" smtClean="0"/>
              <a:t>ith chopped up liver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189</Words>
  <Application>Microsoft Macintosh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Kinetics - graphs</vt:lpstr>
      <vt:lpstr>Kinetics - graphs</vt:lpstr>
      <vt:lpstr>Kinetics - graphs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</dc:title>
  <dc:creator>Client Admin</dc:creator>
  <cp:lastModifiedBy>Client Admin</cp:lastModifiedBy>
  <cp:revision>9</cp:revision>
  <cp:lastPrinted>2012-04-16T22:39:00Z</cp:lastPrinted>
  <dcterms:created xsi:type="dcterms:W3CDTF">2013-03-25T10:58:31Z</dcterms:created>
  <dcterms:modified xsi:type="dcterms:W3CDTF">2013-03-25T10:58:59Z</dcterms:modified>
</cp:coreProperties>
</file>